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Spustelėkite ruošinio paantraštės stiliui keisti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2020.01.27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2020.01.27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2020.01.27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2020.01.27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2020.01.27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2020.01.27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2020.01.27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2020.01.27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2020.01.27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2020.01.27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2020.01.27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56D04-A3C8-49D4-B877-B45534FE3A10}" type="datetimeFigureOut">
              <a:rPr lang="lt-LT" smtClean="0"/>
              <a:t>2020.01.27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/>
          <a:lstStyle/>
          <a:p>
            <a:r>
              <a:rPr lang="lt-LT" dirty="0" smtClean="0"/>
              <a:t>,Apple </a:t>
            </a:r>
            <a:r>
              <a:rPr lang="lt-LT" dirty="0" err="1"/>
              <a:t>P</a:t>
            </a:r>
            <a:r>
              <a:rPr lang="lt-LT" dirty="0" err="1" smtClean="0"/>
              <a:t>ie</a:t>
            </a:r>
            <a:r>
              <a:rPr lang="lt-LT" dirty="0" smtClean="0"/>
              <a:t>‘</a:t>
            </a:r>
            <a:endParaRPr lang="lt-LT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31640" y="1628800"/>
            <a:ext cx="6400800" cy="792088"/>
          </a:xfrm>
        </p:spPr>
        <p:txBody>
          <a:bodyPr/>
          <a:lstStyle/>
          <a:p>
            <a:r>
              <a:rPr lang="lt-LT" dirty="0" err="1" smtClean="0"/>
              <a:t>Made</a:t>
            </a:r>
            <a:r>
              <a:rPr lang="lt-LT" dirty="0" smtClean="0"/>
              <a:t> </a:t>
            </a:r>
            <a:r>
              <a:rPr lang="lt-LT" dirty="0" err="1" smtClean="0"/>
              <a:t>by</a:t>
            </a:r>
            <a:r>
              <a:rPr lang="lt-LT" dirty="0" smtClean="0"/>
              <a:t> </a:t>
            </a:r>
            <a:r>
              <a:rPr lang="lt-LT" dirty="0"/>
              <a:t>M</a:t>
            </a:r>
            <a:r>
              <a:rPr lang="lt-LT" dirty="0" smtClean="0"/>
              <a:t>onika </a:t>
            </a:r>
            <a:r>
              <a:rPr lang="lt-LT" dirty="0"/>
              <a:t>K</a:t>
            </a:r>
            <a:r>
              <a:rPr lang="lt-LT" dirty="0" smtClean="0"/>
              <a:t>učinskaitė </a:t>
            </a:r>
            <a:endParaRPr lang="lt-LT" dirty="0"/>
          </a:p>
        </p:txBody>
      </p:sp>
      <p:pic>
        <p:nvPicPr>
          <p:cNvPr id="1026" name="Picture 2" descr="https://scontent.fvno2-1.fna.fbcdn.net/v/t1.15752-9/83152903_221390128863425_2137546674225020928_n.jpg?_nc_cat=103&amp;_nc_oc=AQmXr1INo9pcoeonZpytwKggv2lu1dGZSgUgF3Z13QJrDpYdBBay0XsjWRwJco_fac0&amp;_nc_ht=scontent.fvno2-1.fna&amp;oh=4d3cea322ccab1ebe225c46dfbbc38f6&amp;oe=5ECF5CC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492896"/>
            <a:ext cx="4104455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4128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err="1"/>
              <a:t>I</a:t>
            </a:r>
            <a:r>
              <a:rPr lang="lt-LT" dirty="0" err="1" smtClean="0"/>
              <a:t>ngredients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07504" y="1340768"/>
            <a:ext cx="4464496" cy="3600401"/>
          </a:xfrm>
        </p:spPr>
        <p:txBody>
          <a:bodyPr>
            <a:normAutofit fontScale="92500"/>
          </a:bodyPr>
          <a:lstStyle/>
          <a:p>
            <a:r>
              <a:rPr lang="lt-LT" dirty="0" smtClean="0"/>
              <a:t>6 </a:t>
            </a:r>
            <a:r>
              <a:rPr lang="lt-LT" dirty="0" err="1" smtClean="0"/>
              <a:t>eggs</a:t>
            </a:r>
            <a:endParaRPr lang="lt-LT" dirty="0" smtClean="0"/>
          </a:p>
          <a:p>
            <a:r>
              <a:rPr lang="lt-LT" dirty="0" smtClean="0"/>
              <a:t>5 </a:t>
            </a:r>
            <a:r>
              <a:rPr lang="lt-LT" dirty="0" err="1" smtClean="0"/>
              <a:t>apples</a:t>
            </a:r>
            <a:endParaRPr lang="lt-LT" dirty="0" smtClean="0"/>
          </a:p>
          <a:p>
            <a:r>
              <a:rPr lang="lt-LT" dirty="0" smtClean="0"/>
              <a:t>1 </a:t>
            </a:r>
            <a:r>
              <a:rPr lang="lt-LT" dirty="0" err="1" smtClean="0"/>
              <a:t>glass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sugar</a:t>
            </a:r>
            <a:r>
              <a:rPr lang="lt-LT" dirty="0" smtClean="0"/>
              <a:t> </a:t>
            </a:r>
          </a:p>
          <a:p>
            <a:r>
              <a:rPr lang="lt-LT" dirty="0" smtClean="0"/>
              <a:t>1 </a:t>
            </a:r>
            <a:r>
              <a:rPr lang="lt-LT" dirty="0" err="1" smtClean="0"/>
              <a:t>pinch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salt</a:t>
            </a:r>
          </a:p>
          <a:p>
            <a:r>
              <a:rPr lang="lt-LT" dirty="0" smtClean="0"/>
              <a:t>1 </a:t>
            </a:r>
            <a:r>
              <a:rPr lang="lt-LT" dirty="0" err="1" smtClean="0"/>
              <a:t>t.s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vanilla</a:t>
            </a:r>
            <a:r>
              <a:rPr lang="lt-LT" dirty="0" smtClean="0"/>
              <a:t> </a:t>
            </a:r>
            <a:r>
              <a:rPr lang="lt-LT" dirty="0" err="1" smtClean="0"/>
              <a:t>sugar</a:t>
            </a:r>
            <a:r>
              <a:rPr lang="lt-LT" dirty="0" smtClean="0"/>
              <a:t> </a:t>
            </a:r>
          </a:p>
          <a:p>
            <a:r>
              <a:rPr lang="lt-LT" dirty="0" smtClean="0"/>
              <a:t>1 </a:t>
            </a:r>
            <a:r>
              <a:rPr lang="lt-LT" dirty="0" err="1" smtClean="0"/>
              <a:t>and</a:t>
            </a:r>
            <a:r>
              <a:rPr lang="lt-LT" dirty="0" smtClean="0"/>
              <a:t> </a:t>
            </a:r>
            <a:r>
              <a:rPr lang="lt-LT" dirty="0" err="1" smtClean="0"/>
              <a:t>half</a:t>
            </a:r>
            <a:r>
              <a:rPr lang="lt-LT" dirty="0" smtClean="0"/>
              <a:t> </a:t>
            </a:r>
            <a:r>
              <a:rPr lang="lt-LT" dirty="0" err="1" smtClean="0"/>
              <a:t>glasses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flour</a:t>
            </a:r>
            <a:endParaRPr lang="lt-LT" dirty="0" smtClean="0"/>
          </a:p>
          <a:p>
            <a:pPr marL="0" indent="0">
              <a:buNone/>
            </a:pPr>
            <a:endParaRPr lang="lt-LT" dirty="0" smtClean="0"/>
          </a:p>
          <a:p>
            <a:endParaRPr lang="lt-LT" dirty="0" smtClean="0"/>
          </a:p>
          <a:p>
            <a:endParaRPr lang="lt-LT" dirty="0"/>
          </a:p>
        </p:txBody>
      </p:sp>
      <p:pic>
        <p:nvPicPr>
          <p:cNvPr id="2050" name="Picture 2" descr="https://scontent.fvno2-1.fna.fbcdn.net/v/t1.15752-9/82886182_205328233980240_1600990858205724672_n.jpg?_nc_cat=109&amp;_nc_oc=AQm6FJQtkUn1ZUIYWdjdbrg06XOPyw_fApf7P_-EWscW5h2duK7RB1bdDb0eKO1Aw90&amp;_nc_ht=scontent.fvno2-1.fna&amp;oh=116b3d9fc012db70da44ddbcdc51c292&amp;oe=5E906F4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7" y="1196751"/>
            <a:ext cx="3600399" cy="4800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0206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err="1" smtClean="0"/>
              <a:t>Cooking</a:t>
            </a:r>
            <a:r>
              <a:rPr lang="lt-LT" dirty="0" smtClean="0"/>
              <a:t> </a:t>
            </a:r>
            <a:r>
              <a:rPr lang="lt-LT" dirty="0" err="1" smtClean="0"/>
              <a:t>process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23528" y="1196753"/>
            <a:ext cx="8820472" cy="2160240"/>
          </a:xfrm>
        </p:spPr>
        <p:txBody>
          <a:bodyPr>
            <a:normAutofit/>
          </a:bodyPr>
          <a:lstStyle/>
          <a:p>
            <a:r>
              <a:rPr lang="lt-LT" dirty="0" smtClean="0"/>
              <a:t>S</a:t>
            </a:r>
            <a:r>
              <a:rPr lang="en-US" dirty="0" err="1" smtClean="0"/>
              <a:t>eparate</a:t>
            </a:r>
            <a:r>
              <a:rPr lang="en-US" dirty="0"/>
              <a:t> </a:t>
            </a:r>
            <a:r>
              <a:rPr lang="lt-LT" dirty="0" err="1" smtClean="0"/>
              <a:t>all</a:t>
            </a:r>
            <a:r>
              <a:rPr lang="en-US" dirty="0" smtClean="0"/>
              <a:t> egg </a:t>
            </a:r>
            <a:r>
              <a:rPr lang="en-US" dirty="0"/>
              <a:t>whites from the </a:t>
            </a:r>
            <a:r>
              <a:rPr lang="en-US" dirty="0" smtClean="0"/>
              <a:t>yolk</a:t>
            </a:r>
            <a:r>
              <a:rPr lang="lt-LT" dirty="0"/>
              <a:t>,</a:t>
            </a:r>
            <a:r>
              <a:rPr lang="en-US" dirty="0" smtClean="0"/>
              <a:t> </a:t>
            </a:r>
            <a:r>
              <a:rPr lang="en-US" dirty="0"/>
              <a:t>add the sugar to the whites and </a:t>
            </a:r>
            <a:r>
              <a:rPr lang="lt-LT" dirty="0" err="1" smtClean="0"/>
              <a:t>mix</a:t>
            </a:r>
            <a:r>
              <a:rPr lang="lt-LT" dirty="0" smtClean="0"/>
              <a:t> it.</a:t>
            </a:r>
          </a:p>
          <a:p>
            <a:r>
              <a:rPr lang="en-US" dirty="0" smtClean="0"/>
              <a:t> </a:t>
            </a:r>
            <a:r>
              <a:rPr lang="lt-LT" dirty="0" err="1" smtClean="0"/>
              <a:t>Mix</a:t>
            </a:r>
            <a:r>
              <a:rPr lang="lt-LT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yolks with a pinch of </a:t>
            </a:r>
            <a:r>
              <a:rPr lang="en-US" dirty="0" smtClean="0"/>
              <a:t>salt and</a:t>
            </a:r>
            <a:r>
              <a:rPr lang="lt-LT" dirty="0" smtClean="0"/>
              <a:t> </a:t>
            </a:r>
            <a:r>
              <a:rPr lang="lt-LT" dirty="0" err="1" smtClean="0"/>
              <a:t>pour</a:t>
            </a:r>
            <a:r>
              <a:rPr lang="lt-LT" dirty="0" smtClean="0"/>
              <a:t> </a:t>
            </a:r>
            <a:r>
              <a:rPr lang="lt-LT" dirty="0" err="1" smtClean="0"/>
              <a:t>the</a:t>
            </a:r>
            <a:r>
              <a:rPr lang="lt-LT" dirty="0" smtClean="0"/>
              <a:t> </a:t>
            </a:r>
            <a:r>
              <a:rPr lang="lt-LT" dirty="0" err="1" smtClean="0"/>
              <a:t>dough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whites</a:t>
            </a:r>
            <a:r>
              <a:rPr lang="lt-LT" dirty="0" smtClean="0"/>
              <a:t> </a:t>
            </a:r>
            <a:r>
              <a:rPr lang="lt-LT" dirty="0" err="1" smtClean="0"/>
              <a:t>and</a:t>
            </a:r>
            <a:r>
              <a:rPr lang="lt-LT" dirty="0" smtClean="0"/>
              <a:t> </a:t>
            </a:r>
            <a:r>
              <a:rPr lang="lt-LT" dirty="0" err="1" smtClean="0"/>
              <a:t>add</a:t>
            </a:r>
            <a:r>
              <a:rPr lang="en-US" dirty="0" smtClean="0"/>
              <a:t> flour</a:t>
            </a:r>
            <a:r>
              <a:rPr lang="lt-LT" dirty="0" smtClean="0"/>
              <a:t>.</a:t>
            </a:r>
            <a:endParaRPr lang="lt-LT" dirty="0"/>
          </a:p>
        </p:txBody>
      </p:sp>
      <p:pic>
        <p:nvPicPr>
          <p:cNvPr id="3074" name="Picture 2" descr="https://scontent.fvno2-1.fna.fbcdn.net/v/t1.15752-9/83949026_2728739027244418_7617679177302409216_n.jpg?_nc_cat=105&amp;_nc_oc=AQlsSevvmuT5BzKySuvW5XUnj3_wELG2x-4Wu663FR6ZxeK1fRrF_kKQezOWiPs5r1U&amp;_nc_ht=scontent.fvno2-1.fna&amp;oh=c6d7fdc1d4435e7d45872018b1c23404&amp;oe=5EC804B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472239" y="3016594"/>
            <a:ext cx="2756149" cy="4157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2869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lt-LT" dirty="0"/>
              <a:t>S</a:t>
            </a:r>
            <a:r>
              <a:rPr lang="en-US" dirty="0" err="1" smtClean="0"/>
              <a:t>pread</a:t>
            </a:r>
            <a:r>
              <a:rPr lang="lt-LT" dirty="0" smtClean="0"/>
              <a:t> </a:t>
            </a:r>
            <a:r>
              <a:rPr lang="lt-LT" dirty="0" err="1" smtClean="0"/>
              <a:t>out</a:t>
            </a:r>
            <a:r>
              <a:rPr lang="en-US" dirty="0" smtClean="0"/>
              <a:t> </a:t>
            </a:r>
            <a:r>
              <a:rPr lang="en-US" dirty="0"/>
              <a:t>the pan </a:t>
            </a:r>
            <a:r>
              <a:rPr lang="en-US" dirty="0" smtClean="0"/>
              <a:t>with</a:t>
            </a:r>
            <a:r>
              <a:rPr lang="lt-LT" dirty="0" smtClean="0"/>
              <a:t> a</a:t>
            </a:r>
            <a:r>
              <a:rPr lang="en-US" dirty="0" smtClean="0"/>
              <a:t> </a:t>
            </a:r>
            <a:r>
              <a:rPr lang="lt-LT" dirty="0" err="1" smtClean="0"/>
              <a:t>baking</a:t>
            </a:r>
            <a:r>
              <a:rPr lang="lt-LT" dirty="0" smtClean="0"/>
              <a:t> </a:t>
            </a:r>
            <a:r>
              <a:rPr lang="lt-LT" dirty="0" err="1" smtClean="0"/>
              <a:t>paper</a:t>
            </a:r>
            <a:r>
              <a:rPr lang="lt-LT" dirty="0" smtClean="0"/>
              <a:t> </a:t>
            </a:r>
            <a:r>
              <a:rPr lang="lt-LT" dirty="0" err="1" smtClean="0"/>
              <a:t>and</a:t>
            </a:r>
            <a:r>
              <a:rPr lang="lt-LT" dirty="0" smtClean="0"/>
              <a:t> </a:t>
            </a:r>
            <a:r>
              <a:rPr lang="lt-LT" dirty="0" err="1" smtClean="0"/>
              <a:t>grease</a:t>
            </a:r>
            <a:r>
              <a:rPr lang="lt-LT" dirty="0" smtClean="0"/>
              <a:t> </a:t>
            </a:r>
            <a:r>
              <a:rPr lang="lt-LT" dirty="0" err="1" smtClean="0"/>
              <a:t>the</a:t>
            </a:r>
            <a:r>
              <a:rPr lang="en-US" dirty="0" smtClean="0"/>
              <a:t> butter</a:t>
            </a:r>
            <a:r>
              <a:rPr lang="lt-LT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add the peeled and sliced ​​</a:t>
            </a:r>
            <a:r>
              <a:rPr lang="en-US" dirty="0" smtClean="0"/>
              <a:t>apples</a:t>
            </a:r>
            <a:r>
              <a:rPr lang="lt-LT" dirty="0" smtClean="0"/>
              <a:t>.</a:t>
            </a:r>
            <a:endParaRPr lang="lt-LT" dirty="0"/>
          </a:p>
        </p:txBody>
      </p:sp>
      <p:pic>
        <p:nvPicPr>
          <p:cNvPr id="4098" name="Picture 2" descr="https://scontent.fvno2-1.fna.fbcdn.net/v/t1.15752-9/83909821_2520482608224450_9098414443028545536_n.jpg?_nc_cat=108&amp;_nc_oc=AQmtRtLmq98U5Y61BgOJw6pXYbTUGiiCLfMHXiCshgBR_rtOGV4AUW43gtJS9MZde3Q&amp;_nc_ht=scontent.fvno2-1.fna&amp;oh=08947b76b61d3038c73e2614ae732664&amp;oe=5E9BCFA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753798" y="1646802"/>
            <a:ext cx="3780420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1709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124745"/>
            <a:ext cx="8219256" cy="1296144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lt-LT" dirty="0" err="1" smtClean="0"/>
              <a:t>Pour</a:t>
            </a:r>
            <a:r>
              <a:rPr lang="lt-LT" dirty="0" smtClean="0"/>
              <a:t> </a:t>
            </a:r>
            <a:r>
              <a:rPr lang="lt-LT" dirty="0" err="1"/>
              <a:t>the</a:t>
            </a:r>
            <a:r>
              <a:rPr lang="lt-LT" dirty="0"/>
              <a:t> </a:t>
            </a:r>
            <a:r>
              <a:rPr lang="lt-LT" dirty="0" err="1"/>
              <a:t>dough</a:t>
            </a:r>
            <a:r>
              <a:rPr lang="en-US" dirty="0" smtClean="0"/>
              <a:t> </a:t>
            </a:r>
            <a:r>
              <a:rPr lang="lt-LT" dirty="0" err="1" smtClean="0"/>
              <a:t>in</a:t>
            </a:r>
            <a:r>
              <a:rPr lang="en-US" dirty="0" smtClean="0"/>
              <a:t>to </a:t>
            </a:r>
            <a:r>
              <a:rPr lang="lt-LT" dirty="0" err="1" smtClean="0"/>
              <a:t>the</a:t>
            </a:r>
            <a:r>
              <a:rPr lang="lt-LT" dirty="0" smtClean="0"/>
              <a:t> </a:t>
            </a:r>
            <a:r>
              <a:rPr lang="en-US" dirty="0" smtClean="0"/>
              <a:t>baking</a:t>
            </a:r>
            <a:r>
              <a:rPr lang="lt-LT" dirty="0" smtClean="0"/>
              <a:t> </a:t>
            </a:r>
            <a:r>
              <a:rPr lang="lt-LT" dirty="0" err="1" smtClean="0"/>
              <a:t>pan</a:t>
            </a:r>
            <a:r>
              <a:rPr lang="lt-LT" dirty="0" smtClean="0"/>
              <a:t> (</a:t>
            </a:r>
            <a:r>
              <a:rPr lang="lt-LT" dirty="0" err="1" smtClean="0"/>
              <a:t>with</a:t>
            </a:r>
            <a:r>
              <a:rPr lang="lt-LT" dirty="0" smtClean="0"/>
              <a:t> </a:t>
            </a:r>
            <a:r>
              <a:rPr lang="lt-LT" dirty="0" err="1" smtClean="0"/>
              <a:t>apples</a:t>
            </a:r>
            <a:r>
              <a:rPr lang="lt-LT" dirty="0" smtClean="0"/>
              <a:t>)</a:t>
            </a:r>
            <a:r>
              <a:rPr lang="en-US" dirty="0" smtClean="0"/>
              <a:t>  </a:t>
            </a:r>
            <a:r>
              <a:rPr lang="en-US" dirty="0"/>
              <a:t>and bake </a:t>
            </a:r>
            <a:r>
              <a:rPr lang="lt-LT" dirty="0" smtClean="0"/>
              <a:t>it </a:t>
            </a:r>
            <a:r>
              <a:rPr lang="en-US" dirty="0" smtClean="0"/>
              <a:t>for </a:t>
            </a:r>
            <a:r>
              <a:rPr lang="en-US" dirty="0"/>
              <a:t>35 </a:t>
            </a:r>
            <a:r>
              <a:rPr lang="en-US" dirty="0" smtClean="0"/>
              <a:t>minutes</a:t>
            </a:r>
            <a:r>
              <a:rPr lang="lt-LT" dirty="0" smtClean="0"/>
              <a:t> </a:t>
            </a:r>
            <a:r>
              <a:rPr lang="lt-LT" dirty="0" err="1" smtClean="0"/>
              <a:t>in</a:t>
            </a:r>
            <a:r>
              <a:rPr lang="lt-LT" dirty="0"/>
              <a:t> </a:t>
            </a:r>
            <a:r>
              <a:rPr lang="lt-LT" dirty="0" smtClean="0"/>
              <a:t>200ᵒc </a:t>
            </a:r>
            <a:endParaRPr lang="lt-LT" dirty="0"/>
          </a:p>
        </p:txBody>
      </p:sp>
      <p:pic>
        <p:nvPicPr>
          <p:cNvPr id="5122" name="Picture 2" descr="https://scontent.fvno2-1.fna.fbcdn.net/v/t1.15752-9/83212028_1224566717735451_7788013663251595264_n.jpg?_nc_cat=102&amp;_nc_oc=AQkRAzGVwiBG_eDX9XtoImnqkO281HFszeB3rprw830uK_vJoB9kEzSL8n8sxQVvw3c&amp;_nc_ht=scontent.fvno2-1.fna&amp;oh=4069fbb553ae07ce463dd1aec5cb1850&amp;oe=5E98FC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924817" y="1691807"/>
            <a:ext cx="3942438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3382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err="1"/>
              <a:t>Enjoy</a:t>
            </a:r>
            <a:r>
              <a:rPr lang="lt-LT" dirty="0"/>
              <a:t>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meal</a:t>
            </a:r>
            <a:r>
              <a:rPr lang="lt-LT" dirty="0"/>
              <a:t>!</a:t>
            </a:r>
            <a:endParaRPr lang="lt-LT" dirty="0"/>
          </a:p>
        </p:txBody>
      </p:sp>
      <p:pic>
        <p:nvPicPr>
          <p:cNvPr id="4" name="Turinio vietos rezervavimo ženklas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528" y="1600200"/>
            <a:ext cx="6788944" cy="4525963"/>
          </a:xfrm>
        </p:spPr>
      </p:pic>
    </p:spTree>
    <p:extLst>
      <p:ext uri="{BB962C8B-B14F-4D97-AF65-F5344CB8AC3E}">
        <p14:creationId xmlns:p14="http://schemas.microsoft.com/office/powerpoint/2010/main" val="2255146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119</Words>
  <Application>Microsoft Office PowerPoint</Application>
  <PresentationFormat>Demonstracija ekrane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6</vt:i4>
      </vt:variant>
    </vt:vector>
  </HeadingPairs>
  <TitlesOfParts>
    <vt:vector size="7" baseType="lpstr">
      <vt:lpstr>Office tema</vt:lpstr>
      <vt:lpstr>,Apple Pie‘</vt:lpstr>
      <vt:lpstr>Ingredients</vt:lpstr>
      <vt:lpstr>Cooking process</vt:lpstr>
      <vt:lpstr>PowerPoint pristatymas</vt:lpstr>
      <vt:lpstr>PowerPoint pristatymas</vt:lpstr>
      <vt:lpstr>Enjoy your meal!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,Apple pie‘</dc:title>
  <dc:creator>Vartotojas</dc:creator>
  <cp:lastModifiedBy>Vartotojas</cp:lastModifiedBy>
  <cp:revision>8</cp:revision>
  <dcterms:created xsi:type="dcterms:W3CDTF">2020-01-27T11:05:48Z</dcterms:created>
  <dcterms:modified xsi:type="dcterms:W3CDTF">2020-01-27T12:21:41Z</dcterms:modified>
</cp:coreProperties>
</file>