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8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6186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lt-LT" sz="3959"/>
              <a:t/>
            </a:r>
            <a:br>
              <a:rPr lang="lt-LT" sz="3959"/>
            </a:br>
            <a:r>
              <a:rPr lang="lt-LT" sz="3959"/>
              <a:t>Banana Pie</a:t>
            </a:r>
            <a:endParaRPr sz="3959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75656" y="1700808"/>
            <a:ext cx="64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lt-LT"/>
              <a:t>Made by Erika Valantavičiutė</a:t>
            </a:r>
            <a:endParaRPr/>
          </a:p>
        </p:txBody>
      </p:sp>
      <p:pic>
        <p:nvPicPr>
          <p:cNvPr id="86" name="Google Shape;86;p13" descr="https://scontent.fvno2-1.fna.fbcdn.net/v/t1.15752-9/83611079_639379326836560_3081512754251563008_n.jpg?_nc_cat=104&amp;_nc_oc=AQnstQ1yqohdtMQQFiUtehw_eiXh-z4QsTlm7J28vZVa-1uh-_2WWXlP77XXkM9doIA&amp;_nc_ht=scontent.fvno2-1.fna&amp;oh=090a3b4a050feb325379513241bd03e9&amp;oe=5E997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2348880"/>
            <a:ext cx="5112568" cy="383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/>
              <a:t>Ingredients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250g flour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200g of soft butter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80g sugar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3 eggs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3 banana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2ts. lemon juice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t-LT" sz="2400"/>
              <a:t>2ts. baking powder</a:t>
            </a:r>
            <a:endParaRPr sz="2400"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1660612"/>
            <a:ext cx="4920547" cy="369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lt-LT" sz="3959"/>
              <a:t>Making process</a:t>
            </a:r>
            <a:endParaRPr sz="3959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836712"/>
            <a:ext cx="8229600" cy="57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/>
              <a:t>1. First peel the bananas and sprinkle them with lemon juice.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5" y="2168860"/>
            <a:ext cx="5498531" cy="356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lt-LT"/>
              <a:t>2. Wipe out the sugar with the butter in a whole dough and stir them with mixed bananas.</a:t>
            </a:r>
            <a:br>
              <a:rPr lang="lt-LT"/>
            </a:b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2636912"/>
            <a:ext cx="4536504" cy="361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764705"/>
            <a:ext cx="8229600" cy="136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49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lt-LT" sz="2960"/>
              <a:t> In that dough pour flour, baking powder and vanilla sugar, mix well ( avoid lumps).</a:t>
            </a:r>
            <a:endParaRPr sz="2960"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2204864"/>
            <a:ext cx="3312368" cy="405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lt-LT" sz="3959"/>
              <a:t>Baking process</a:t>
            </a:r>
            <a:endParaRPr sz="3959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lt-LT"/>
              <a:t>Put the baking paper into the pan and pour the dough.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lt-LT"/>
              <a:t>Heat the oven to 180 degrees and bake for about 30minutes. You can eat with jam or ice-cream.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3068960"/>
            <a:ext cx="5501348" cy="355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lt-LT" sz="6600"/>
              <a:t>Delicious!</a:t>
            </a:r>
            <a:endParaRPr sz="6600"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1412776"/>
            <a:ext cx="33813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Demonstracija ekrane (4:3)</PresentationFormat>
  <Paragraphs>22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Office tema</vt:lpstr>
      <vt:lpstr> Banana Pie</vt:lpstr>
      <vt:lpstr>Ingredients</vt:lpstr>
      <vt:lpstr>Making process</vt:lpstr>
      <vt:lpstr>PowerPoint pristatymas</vt:lpstr>
      <vt:lpstr>PowerPoint pristatymas</vt:lpstr>
      <vt:lpstr>Baking process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Banana Pie</dc:title>
  <dc:creator>User</dc:creator>
  <cp:lastModifiedBy>User</cp:lastModifiedBy>
  <cp:revision>1</cp:revision>
  <dcterms:modified xsi:type="dcterms:W3CDTF">2020-06-08T08:56:28Z</dcterms:modified>
</cp:coreProperties>
</file>