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560840" cy="2376265"/>
          </a:xfrm>
        </p:spPr>
        <p:txBody>
          <a:bodyPr>
            <a:normAutofit/>
          </a:bodyPr>
          <a:lstStyle/>
          <a:p>
            <a:r>
              <a:rPr lang="lt-LT" b="1" u="sng" dirty="0"/>
              <a:t/>
            </a:r>
            <a:br>
              <a:rPr lang="lt-LT" b="1" u="sng" dirty="0"/>
            </a:b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971600" y="404664"/>
            <a:ext cx="7776864" cy="2160240"/>
          </a:xfrm>
        </p:spPr>
        <p:txBody>
          <a:bodyPr>
            <a:normAutofit/>
          </a:bodyPr>
          <a:lstStyle/>
          <a:p>
            <a:r>
              <a:rPr lang="lt-LT" sz="4800" dirty="0" err="1">
                <a:latin typeface="Bauhaus 93" panose="04030905020B02020C02" pitchFamily="82" charset="0"/>
              </a:rPr>
              <a:t>Cupcakes</a:t>
            </a:r>
            <a:r>
              <a:rPr lang="lt-LT" sz="4800" dirty="0"/>
              <a:t/>
            </a:r>
            <a:br>
              <a:rPr lang="lt-LT" sz="4800" dirty="0"/>
            </a:br>
            <a:r>
              <a:rPr lang="lt-LT" sz="4800" dirty="0" err="1"/>
              <a:t>Made</a:t>
            </a:r>
            <a:r>
              <a:rPr lang="lt-LT" sz="4800" dirty="0"/>
              <a:t> </a:t>
            </a:r>
            <a:r>
              <a:rPr lang="lt-LT" sz="4800" dirty="0" err="1"/>
              <a:t>by</a:t>
            </a:r>
            <a:r>
              <a:rPr lang="lt-LT" sz="4800" dirty="0"/>
              <a:t>: Kamilė </a:t>
            </a:r>
            <a:r>
              <a:rPr lang="lt-LT" sz="4800" dirty="0" err="1"/>
              <a:t>Petkevičiūtė</a:t>
            </a:r>
            <a:endParaRPr lang="lt-LT" sz="4800" b="1" u="sng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392683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39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Ingredients</a:t>
            </a:r>
            <a:r>
              <a:rPr lang="lt-LT" dirty="0" smtClean="0"/>
              <a:t>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r>
              <a:rPr lang="lt-LT" dirty="0" smtClean="0"/>
              <a:t>150g </a:t>
            </a:r>
            <a:r>
              <a:rPr lang="lt-LT" dirty="0" err="1" smtClean="0"/>
              <a:t>flour</a:t>
            </a:r>
            <a:endParaRPr lang="lt-LT" dirty="0" smtClean="0"/>
          </a:p>
          <a:p>
            <a:r>
              <a:rPr lang="lt-LT" dirty="0" smtClean="0"/>
              <a:t>150g </a:t>
            </a:r>
            <a:r>
              <a:rPr lang="lt-LT" dirty="0" err="1"/>
              <a:t>b</a:t>
            </a:r>
            <a:r>
              <a:rPr lang="lt-LT" dirty="0" err="1" smtClean="0"/>
              <a:t>utter</a:t>
            </a:r>
            <a:endParaRPr lang="lt-LT" dirty="0" smtClean="0"/>
          </a:p>
          <a:p>
            <a:r>
              <a:rPr lang="lt-LT" dirty="0" smtClean="0"/>
              <a:t>10g </a:t>
            </a:r>
            <a:r>
              <a:rPr lang="lt-LT" dirty="0" err="1" smtClean="0"/>
              <a:t>baking</a:t>
            </a:r>
            <a:r>
              <a:rPr lang="lt-LT" dirty="0" smtClean="0"/>
              <a:t> </a:t>
            </a:r>
            <a:r>
              <a:rPr lang="lt-LT" dirty="0" err="1" smtClean="0"/>
              <a:t>powder</a:t>
            </a:r>
            <a:endParaRPr lang="lt-LT" dirty="0" smtClean="0"/>
          </a:p>
          <a:p>
            <a:r>
              <a:rPr lang="lt-LT" dirty="0" smtClean="0"/>
              <a:t>2 </a:t>
            </a:r>
            <a:r>
              <a:rPr lang="lt-LT" dirty="0" err="1" smtClean="0"/>
              <a:t>eggs</a:t>
            </a:r>
            <a:endParaRPr lang="lt-LT" dirty="0" smtClean="0"/>
          </a:p>
          <a:p>
            <a:r>
              <a:rPr lang="lt-LT" dirty="0" smtClean="0"/>
              <a:t>3-4 </a:t>
            </a:r>
            <a:r>
              <a:rPr lang="lt-LT" dirty="0" err="1" smtClean="0"/>
              <a:t>apples</a:t>
            </a:r>
            <a:r>
              <a:rPr lang="lt-LT" dirty="0" smtClean="0"/>
              <a:t>    </a:t>
            </a:r>
          </a:p>
          <a:p>
            <a:endParaRPr lang="lt-L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94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Cooking</a:t>
            </a:r>
            <a:r>
              <a:rPr lang="lt-LT" dirty="0" smtClean="0"/>
              <a:t> </a:t>
            </a:r>
            <a:r>
              <a:rPr lang="lt-LT" dirty="0" err="1" smtClean="0"/>
              <a:t>process</a:t>
            </a:r>
            <a:r>
              <a:rPr lang="lt-LT" dirty="0" smtClean="0"/>
              <a:t>;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001419"/>
          </a:xfrm>
        </p:spPr>
        <p:txBody>
          <a:bodyPr/>
          <a:lstStyle/>
          <a:p>
            <a:r>
              <a:rPr lang="lt-LT" dirty="0" err="1" smtClean="0"/>
              <a:t>Cooled</a:t>
            </a:r>
            <a:r>
              <a:rPr lang="lt-LT" dirty="0" smtClean="0"/>
              <a:t> </a:t>
            </a:r>
            <a:r>
              <a:rPr lang="lt-LT" dirty="0" err="1" smtClean="0"/>
              <a:t>butter</a:t>
            </a:r>
            <a:r>
              <a:rPr lang="lt-LT" dirty="0" smtClean="0"/>
              <a:t> </a:t>
            </a:r>
            <a:r>
              <a:rPr lang="lt-LT" dirty="0" err="1" smtClean="0"/>
              <a:t>mixed</a:t>
            </a:r>
            <a:r>
              <a:rPr lang="lt-LT" dirty="0" smtClean="0"/>
              <a:t> </a:t>
            </a:r>
            <a:r>
              <a:rPr lang="lt-LT" dirty="0" err="1" smtClean="0"/>
              <a:t>with</a:t>
            </a:r>
            <a:r>
              <a:rPr lang="lt-LT" dirty="0" smtClean="0"/>
              <a:t> </a:t>
            </a:r>
            <a:r>
              <a:rPr lang="lt-LT" dirty="0" err="1" smtClean="0"/>
              <a:t>sugar</a:t>
            </a:r>
            <a:r>
              <a:rPr lang="lt-LT" dirty="0" smtClean="0"/>
              <a:t>. </a:t>
            </a:r>
          </a:p>
          <a:p>
            <a:r>
              <a:rPr lang="lt-LT" dirty="0"/>
              <a:t>A</a:t>
            </a:r>
            <a:r>
              <a:rPr lang="lt-LT" dirty="0" smtClean="0"/>
              <a:t>t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time</a:t>
            </a:r>
            <a:r>
              <a:rPr lang="lt-LT" dirty="0" smtClean="0"/>
              <a:t> </a:t>
            </a:r>
            <a:r>
              <a:rPr lang="lt-LT" dirty="0" err="1" smtClean="0"/>
              <a:t>beat</a:t>
            </a:r>
            <a:r>
              <a:rPr lang="lt-LT" dirty="0" smtClean="0"/>
              <a:t> </a:t>
            </a:r>
            <a:r>
              <a:rPr lang="lt-LT" dirty="0" err="1"/>
              <a:t>one</a:t>
            </a:r>
            <a:r>
              <a:rPr lang="lt-LT" dirty="0"/>
              <a:t> </a:t>
            </a:r>
            <a:r>
              <a:rPr lang="lt-LT" dirty="0" err="1"/>
              <a:t>egg</a:t>
            </a:r>
            <a:r>
              <a:rPr lang="lt-LT" dirty="0"/>
              <a:t> </a:t>
            </a:r>
            <a:r>
              <a:rPr lang="lt-LT" dirty="0" smtClean="0"/>
              <a:t>, </a:t>
            </a:r>
            <a:r>
              <a:rPr lang="lt-LT" dirty="0" err="1" smtClean="0"/>
              <a:t>baking</a:t>
            </a:r>
            <a:r>
              <a:rPr lang="lt-LT" dirty="0" smtClean="0"/>
              <a:t> </a:t>
            </a:r>
            <a:r>
              <a:rPr lang="lt-LT" dirty="0" err="1" smtClean="0"/>
              <a:t>power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flour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stir</a:t>
            </a:r>
            <a:r>
              <a:rPr lang="lt-LT" dirty="0" smtClean="0"/>
              <a:t> </a:t>
            </a:r>
            <a:r>
              <a:rPr lang="lt-LT" dirty="0" err="1" smtClean="0"/>
              <a:t>into</a:t>
            </a:r>
            <a:r>
              <a:rPr lang="lt-LT" dirty="0" smtClean="0"/>
              <a:t> </a:t>
            </a:r>
            <a:r>
              <a:rPr lang="lt-LT" dirty="0" err="1" smtClean="0"/>
              <a:t>whole</a:t>
            </a:r>
            <a:r>
              <a:rPr lang="lt-LT" dirty="0" smtClean="0"/>
              <a:t> </a:t>
            </a:r>
            <a:r>
              <a:rPr lang="lt-LT" dirty="0" err="1" smtClean="0"/>
              <a:t>dough</a:t>
            </a:r>
            <a:r>
              <a:rPr lang="lt-LT" dirty="0" smtClean="0"/>
              <a:t>.</a:t>
            </a:r>
          </a:p>
          <a:p>
            <a:endParaRPr lang="lt-LT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37722"/>
            <a:ext cx="4126832" cy="35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13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1008112"/>
          </a:xfrm>
        </p:spPr>
        <p:txBody>
          <a:bodyPr>
            <a:normAutofit lnSpcReduction="10000"/>
          </a:bodyPr>
          <a:lstStyle/>
          <a:p>
            <a:r>
              <a:rPr lang="lt-LT" dirty="0" smtClean="0"/>
              <a:t>Into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 smtClean="0"/>
              <a:t>dough</a:t>
            </a:r>
            <a:r>
              <a:rPr lang="lt-LT" dirty="0"/>
              <a:t> </a:t>
            </a:r>
            <a:r>
              <a:rPr lang="lt-LT" dirty="0" err="1" smtClean="0"/>
              <a:t>put</a:t>
            </a:r>
            <a:r>
              <a:rPr lang="lt-LT" dirty="0" smtClean="0"/>
              <a:t> </a:t>
            </a:r>
            <a:r>
              <a:rPr lang="lt-LT" dirty="0" err="1"/>
              <a:t>sliced</a:t>
            </a:r>
            <a:r>
              <a:rPr lang="lt-LT" dirty="0"/>
              <a:t> ​​</a:t>
            </a:r>
            <a:r>
              <a:rPr lang="lt-LT" dirty="0" err="1" smtClean="0"/>
              <a:t>apples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stir</a:t>
            </a:r>
            <a:r>
              <a:rPr lang="lt-LT" dirty="0" smtClean="0"/>
              <a:t> </a:t>
            </a:r>
            <a:r>
              <a:rPr lang="lt-LT" dirty="0" err="1"/>
              <a:t>everything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4" y="2232518"/>
            <a:ext cx="33528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49681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31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Bake </a:t>
            </a:r>
            <a:r>
              <a:rPr lang="lt-LT" dirty="0" err="1" smtClean="0"/>
              <a:t>in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oven</a:t>
            </a:r>
            <a:r>
              <a:rPr lang="lt-LT" dirty="0" smtClean="0"/>
              <a:t> 180 </a:t>
            </a:r>
            <a:r>
              <a:rPr lang="lt-LT" dirty="0" err="1" smtClean="0"/>
              <a:t>degrees</a:t>
            </a:r>
            <a:r>
              <a:rPr lang="lt-LT" dirty="0" smtClean="0"/>
              <a:t> </a:t>
            </a:r>
            <a:r>
              <a:rPr lang="lt-LT" dirty="0" err="1" smtClean="0"/>
              <a:t>for</a:t>
            </a:r>
            <a:r>
              <a:rPr lang="lt-LT" dirty="0" smtClean="0"/>
              <a:t> </a:t>
            </a:r>
            <a:r>
              <a:rPr lang="lt-LT" dirty="0" err="1" smtClean="0"/>
              <a:t>about</a:t>
            </a:r>
            <a:r>
              <a:rPr lang="lt-LT" dirty="0" smtClean="0"/>
              <a:t> 25minutes</a:t>
            </a:r>
            <a:endParaRPr lang="lt-LT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680520" cy="496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87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59</Words>
  <Application>Microsoft Office PowerPoint</Application>
  <PresentationFormat>Demonstracija ekrane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6" baseType="lpstr">
      <vt:lpstr>Office tema</vt:lpstr>
      <vt:lpstr>  </vt:lpstr>
      <vt:lpstr>Ingredients:</vt:lpstr>
      <vt:lpstr>Cooking process;</vt:lpstr>
      <vt:lpstr>PowerPoint pristatymas</vt:lpstr>
      <vt:lpstr>Bake in the oven 180 degrees for about 25minutes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Cupcakes</dc:title>
  <dc:creator>Vartotojas</dc:creator>
  <cp:lastModifiedBy>Vartotojas</cp:lastModifiedBy>
  <cp:revision>7</cp:revision>
  <dcterms:created xsi:type="dcterms:W3CDTF">2020-01-27T11:09:24Z</dcterms:created>
  <dcterms:modified xsi:type="dcterms:W3CDTF">2020-01-27T12:24:50Z</dcterms:modified>
</cp:coreProperties>
</file>