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2020.01.27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lt-LT" dirty="0" smtClean="0"/>
              <a:t>‘</a:t>
            </a:r>
            <a:r>
              <a:rPr lang="lt-LT" dirty="0" err="1" smtClean="0"/>
              <a:t>Cupcakes</a:t>
            </a:r>
            <a:r>
              <a:rPr lang="lt-LT" dirty="0" smtClean="0"/>
              <a:t>‘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lt-LT" dirty="0" err="1" smtClean="0"/>
              <a:t>Made</a:t>
            </a:r>
            <a:r>
              <a:rPr lang="lt-LT" dirty="0" smtClean="0"/>
              <a:t> </a:t>
            </a:r>
            <a:r>
              <a:rPr lang="lt-LT" dirty="0" err="1" smtClean="0"/>
              <a:t>by</a:t>
            </a:r>
            <a:r>
              <a:rPr lang="lt-LT" dirty="0" smtClean="0"/>
              <a:t> Vakaris </a:t>
            </a:r>
            <a:r>
              <a:rPr lang="lt-LT" dirty="0" err="1" smtClean="0"/>
              <a:t>Perednis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39752" y="548680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Ingrediants</a:t>
            </a:r>
            <a:r>
              <a:rPr lang="lt-LT" dirty="0" smtClean="0"/>
              <a:t> 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170 g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sugar</a:t>
            </a:r>
            <a:r>
              <a:rPr lang="lt-LT" dirty="0" smtClean="0"/>
              <a:t> </a:t>
            </a:r>
          </a:p>
          <a:p>
            <a:r>
              <a:rPr lang="lt-LT" dirty="0" smtClean="0"/>
              <a:t>120 g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flour</a:t>
            </a:r>
            <a:endParaRPr lang="lt-LT" dirty="0" smtClean="0"/>
          </a:p>
          <a:p>
            <a:r>
              <a:rPr lang="lt-LT" dirty="0" smtClean="0"/>
              <a:t>110 g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melted</a:t>
            </a:r>
            <a:r>
              <a:rPr lang="lt-LT" dirty="0" smtClean="0"/>
              <a:t> </a:t>
            </a:r>
            <a:r>
              <a:rPr lang="lt-LT" dirty="0" err="1" smtClean="0"/>
              <a:t>butter</a:t>
            </a:r>
            <a:r>
              <a:rPr lang="lt-LT" dirty="0" smtClean="0"/>
              <a:t> </a:t>
            </a:r>
          </a:p>
          <a:p>
            <a:r>
              <a:rPr lang="lt-LT" dirty="0" smtClean="0"/>
              <a:t>100 ml </a:t>
            </a:r>
            <a:r>
              <a:rPr lang="lt-LT" dirty="0" err="1" smtClean="0"/>
              <a:t>of</a:t>
            </a:r>
            <a:r>
              <a:rPr lang="lt-LT" dirty="0" smtClean="0"/>
              <a:t> </a:t>
            </a:r>
            <a:r>
              <a:rPr lang="lt-LT" dirty="0" err="1" smtClean="0"/>
              <a:t>milk</a:t>
            </a:r>
            <a:r>
              <a:rPr lang="lt-LT" dirty="0" smtClean="0"/>
              <a:t> </a:t>
            </a:r>
          </a:p>
          <a:p>
            <a:r>
              <a:rPr lang="lt-LT" dirty="0" smtClean="0"/>
              <a:t>2 </a:t>
            </a:r>
            <a:r>
              <a:rPr lang="lt-LT" dirty="0" err="1" smtClean="0"/>
              <a:t>eggs</a:t>
            </a:r>
            <a:r>
              <a:rPr lang="lt-LT" dirty="0" smtClean="0"/>
              <a:t> </a:t>
            </a:r>
          </a:p>
          <a:p>
            <a:r>
              <a:rPr lang="lt-LT" dirty="0" smtClean="0"/>
              <a:t>1 ts </a:t>
            </a:r>
            <a:r>
              <a:rPr lang="lt-LT" dirty="0" err="1" smtClean="0"/>
              <a:t>baking</a:t>
            </a:r>
            <a:r>
              <a:rPr lang="lt-LT" dirty="0" smtClean="0"/>
              <a:t> </a:t>
            </a:r>
            <a:r>
              <a:rPr lang="lt-LT" dirty="0" err="1" smtClean="0"/>
              <a:t>powder</a:t>
            </a:r>
            <a:endParaRPr lang="lt-LT" dirty="0" smtClean="0"/>
          </a:p>
          <a:p>
            <a:r>
              <a:rPr lang="lt-LT" dirty="0" smtClean="0"/>
              <a:t>1 </a:t>
            </a:r>
            <a:r>
              <a:rPr lang="lt-LT" dirty="0" err="1" smtClean="0"/>
              <a:t>pinch</a:t>
            </a:r>
            <a:r>
              <a:rPr lang="lt-LT" dirty="0" smtClean="0"/>
              <a:t> </a:t>
            </a:r>
            <a:r>
              <a:rPr lang="lt-LT" dirty="0" err="1" smtClean="0"/>
              <a:t>of</a:t>
            </a:r>
            <a:r>
              <a:rPr lang="lt-LT" dirty="0" smtClean="0"/>
              <a:t> salt</a:t>
            </a:r>
            <a:endParaRPr lang="lt-LT" dirty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24945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8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Making</a:t>
            </a:r>
            <a:r>
              <a:rPr lang="lt-LT" dirty="0" smtClean="0"/>
              <a:t> </a:t>
            </a:r>
            <a:r>
              <a:rPr lang="lt-LT" dirty="0" err="1" smtClean="0"/>
              <a:t>process</a:t>
            </a:r>
            <a:r>
              <a:rPr lang="lt-LT" dirty="0" smtClean="0"/>
              <a:t> </a:t>
            </a:r>
            <a:br>
              <a:rPr lang="lt-LT" dirty="0" smtClean="0"/>
            </a:b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/>
              <a:t>B</a:t>
            </a:r>
            <a:r>
              <a:rPr lang="lt-LT" dirty="0" err="1" smtClean="0"/>
              <a:t>eat</a:t>
            </a:r>
            <a:r>
              <a:rPr lang="lt-LT" dirty="0" smtClean="0"/>
              <a:t> </a:t>
            </a:r>
            <a:r>
              <a:rPr lang="lt-LT" dirty="0" err="1" smtClean="0"/>
              <a:t>eggs</a:t>
            </a:r>
            <a:r>
              <a:rPr lang="en-US" dirty="0" smtClean="0"/>
              <a:t> into the bowl and mix</a:t>
            </a:r>
            <a:r>
              <a:rPr lang="lt-LT" dirty="0" smtClean="0"/>
              <a:t> </a:t>
            </a:r>
            <a:r>
              <a:rPr lang="lt-LT" dirty="0" err="1" smtClean="0"/>
              <a:t>with</a:t>
            </a:r>
            <a:r>
              <a:rPr lang="lt-LT" dirty="0" smtClean="0"/>
              <a:t> </a:t>
            </a:r>
            <a:r>
              <a:rPr lang="lt-LT" dirty="0" err="1" smtClean="0"/>
              <a:t>sugar</a:t>
            </a:r>
            <a:r>
              <a:rPr lang="lt-LT" dirty="0" smtClean="0"/>
              <a:t> </a:t>
            </a:r>
            <a:r>
              <a:rPr lang="lt-LT" dirty="0" err="1" smtClean="0"/>
              <a:t>until</a:t>
            </a:r>
            <a:r>
              <a:rPr lang="lt-LT" dirty="0" smtClean="0"/>
              <a:t> </a:t>
            </a:r>
            <a:r>
              <a:rPr lang="lt-LT" dirty="0" err="1" smtClean="0"/>
              <a:t>fluffy</a:t>
            </a:r>
            <a:r>
              <a:rPr lang="lt-LT" dirty="0" smtClean="0"/>
              <a:t>.</a:t>
            </a:r>
            <a:endParaRPr lang="en-US" dirty="0" smtClean="0"/>
          </a:p>
          <a:p>
            <a:r>
              <a:rPr lang="lt-LT" dirty="0" smtClean="0"/>
              <a:t> </a:t>
            </a:r>
            <a:r>
              <a:rPr lang="lt-LT" dirty="0" err="1" smtClean="0"/>
              <a:t>Pour</a:t>
            </a:r>
            <a:r>
              <a:rPr lang="lt-LT" dirty="0" smtClean="0"/>
              <a:t>  </a:t>
            </a:r>
            <a:r>
              <a:rPr lang="lt-LT" dirty="0" err="1" smtClean="0"/>
              <a:t>melted</a:t>
            </a:r>
            <a:r>
              <a:rPr lang="lt-LT" dirty="0" smtClean="0"/>
              <a:t> </a:t>
            </a:r>
            <a:r>
              <a:rPr lang="lt-LT" dirty="0" err="1" smtClean="0"/>
              <a:t>and</a:t>
            </a:r>
            <a:r>
              <a:rPr lang="lt-LT" dirty="0" smtClean="0"/>
              <a:t> </a:t>
            </a:r>
            <a:r>
              <a:rPr lang="lt-LT" dirty="0" err="1" smtClean="0"/>
              <a:t>cooled</a:t>
            </a:r>
            <a:r>
              <a:rPr lang="lt-LT" dirty="0" smtClean="0"/>
              <a:t> </a:t>
            </a:r>
            <a:r>
              <a:rPr lang="lt-LT" dirty="0" err="1" smtClean="0"/>
              <a:t>butter</a:t>
            </a:r>
            <a:r>
              <a:rPr lang="en-US" dirty="0" smtClean="0"/>
              <a:t> into the dough.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80928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6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smtClean="0"/>
              <a:t>Add flour with baking powder and salt.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8949" y="2355557"/>
            <a:ext cx="4085861" cy="30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0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dirty="0" smtClean="0"/>
              <a:t>Add milk to the dough and mix until smooth. If you done OK it looks like this: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64904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86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en-US" dirty="0" smtClean="0"/>
              <a:t>Pour the dough  into greased or special paper cupcake molds: fill the dough with about 2/3 of the cup , as the cupcakes will rise during baking.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84984"/>
            <a:ext cx="5832648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7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smtClean="0"/>
              <a:t>Bake in a </a:t>
            </a:r>
            <a:r>
              <a:rPr lang="en-US" dirty="0"/>
              <a:t>preheated oven at  </a:t>
            </a:r>
            <a:r>
              <a:rPr lang="en-US" dirty="0" smtClean="0"/>
              <a:t>180°C for about 20 to 30 minutes. For better taste add chocolate chips.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70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134</Words>
  <Application>Microsoft Office PowerPoint</Application>
  <PresentationFormat>Demonstracija ekrane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8" baseType="lpstr">
      <vt:lpstr>Office tema</vt:lpstr>
      <vt:lpstr>    ‘Cupcakes‘</vt:lpstr>
      <vt:lpstr>Ingrediants </vt:lpstr>
      <vt:lpstr>Making process  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‘Cupcakes‘</dc:title>
  <dc:creator>Vartotojas</dc:creator>
  <cp:lastModifiedBy>Vartotojas</cp:lastModifiedBy>
  <cp:revision>4</cp:revision>
  <dcterms:created xsi:type="dcterms:W3CDTF">2020-01-27T12:02:55Z</dcterms:created>
  <dcterms:modified xsi:type="dcterms:W3CDTF">2020-01-27T12:37:28Z</dcterms:modified>
</cp:coreProperties>
</file>