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2020.01.27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40160"/>
          </a:xfrm>
        </p:spPr>
        <p:txBody>
          <a:bodyPr>
            <a:normAutofit/>
          </a:bodyPr>
          <a:lstStyle/>
          <a:p>
            <a:r>
              <a:rPr lang="lt-LT" sz="6600" dirty="0" smtClean="0">
                <a:latin typeface="Algerian" pitchFamily="82" charset="0"/>
              </a:rPr>
              <a:t>PIE </a:t>
            </a:r>
            <a:r>
              <a:rPr lang="en-US" sz="6600" dirty="0" smtClean="0">
                <a:latin typeface="Algerian" pitchFamily="82" charset="0"/>
              </a:rPr>
              <a:t>“</a:t>
            </a:r>
            <a:r>
              <a:rPr lang="lt-LT" sz="6600" dirty="0" smtClean="0">
                <a:latin typeface="Algerian" pitchFamily="82" charset="0"/>
              </a:rPr>
              <a:t>LAZY</a:t>
            </a:r>
            <a:r>
              <a:rPr lang="en-US" sz="6600" dirty="0" smtClean="0">
                <a:latin typeface="Algerian" pitchFamily="82" charset="0"/>
              </a:rPr>
              <a:t>”</a:t>
            </a:r>
            <a:endParaRPr lang="lt-LT" sz="6600" dirty="0">
              <a:latin typeface="Algerian" pitchFamily="82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800200"/>
          </a:xfrm>
        </p:spPr>
        <p:txBody>
          <a:bodyPr>
            <a:normAutofit lnSpcReduction="10000"/>
          </a:bodyPr>
          <a:lstStyle/>
          <a:p>
            <a:r>
              <a:rPr lang="lt-LT" sz="5400" dirty="0" err="1" smtClean="0"/>
              <a:t>Recipe</a:t>
            </a:r>
            <a:endParaRPr lang="lt-LT" sz="5400" dirty="0" smtClean="0"/>
          </a:p>
          <a:p>
            <a:r>
              <a:rPr lang="lt-LT" sz="5400" dirty="0" err="1" smtClean="0"/>
              <a:t>Made</a:t>
            </a:r>
            <a:r>
              <a:rPr lang="lt-LT" sz="5400" dirty="0" smtClean="0"/>
              <a:t> </a:t>
            </a:r>
            <a:r>
              <a:rPr lang="lt-LT" sz="5400" dirty="0" err="1" smtClean="0"/>
              <a:t>by</a:t>
            </a:r>
            <a:r>
              <a:rPr lang="lt-LT" sz="5400" dirty="0" smtClean="0"/>
              <a:t> </a:t>
            </a:r>
            <a:r>
              <a:rPr lang="lt-LT" sz="5400" dirty="0"/>
              <a:t>E</a:t>
            </a:r>
            <a:r>
              <a:rPr lang="lt-LT" sz="5400" dirty="0" smtClean="0"/>
              <a:t>rnestas</a:t>
            </a:r>
            <a:endParaRPr lang="lt-LT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5299"/>
            <a:ext cx="511256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2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Ingredients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318756"/>
            <a:ext cx="8229600" cy="5278596"/>
          </a:xfrm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lang="lt-LT" dirty="0" smtClean="0"/>
              <a:t>450 g </a:t>
            </a:r>
            <a:r>
              <a:rPr lang="en-US" dirty="0" smtClean="0"/>
              <a:t>biscuits</a:t>
            </a:r>
            <a:r>
              <a:rPr lang="lt-LT" dirty="0" smtClean="0"/>
              <a:t> ,,SELGA“</a:t>
            </a:r>
          </a:p>
          <a:p>
            <a:pPr marL="0" indent="0">
              <a:buNone/>
            </a:pPr>
            <a:endParaRPr lang="lt-LT" dirty="0" smtClean="0"/>
          </a:p>
          <a:p>
            <a:pPr>
              <a:buFont typeface="Wingdings" pitchFamily="2" charset="2"/>
              <a:buChar char="Ø"/>
            </a:pPr>
            <a:r>
              <a:rPr lang="lt-LT" dirty="0" smtClean="0"/>
              <a:t>1 </a:t>
            </a:r>
            <a:r>
              <a:rPr lang="lt-LT" dirty="0" err="1" smtClean="0"/>
              <a:t>can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en-US" dirty="0" smtClean="0"/>
              <a:t>sweet </a:t>
            </a:r>
            <a:r>
              <a:rPr lang="lt-LT" dirty="0" err="1" smtClean="0"/>
              <a:t>condensed</a:t>
            </a:r>
            <a:r>
              <a:rPr lang="lt-LT" dirty="0" smtClean="0"/>
              <a:t> </a:t>
            </a:r>
            <a:r>
              <a:rPr lang="lt-LT" dirty="0" err="1" smtClean="0"/>
              <a:t>milk</a:t>
            </a:r>
            <a:endParaRPr lang="lt-LT" dirty="0" smtClean="0"/>
          </a:p>
          <a:p>
            <a:endParaRPr lang="lt-LT" dirty="0" smtClean="0"/>
          </a:p>
          <a:p>
            <a:pPr>
              <a:buFont typeface="Wingdings" pitchFamily="2" charset="2"/>
              <a:buChar char="Ø"/>
            </a:pPr>
            <a:r>
              <a:rPr lang="lt-LT" dirty="0" smtClean="0"/>
              <a:t>200 g </a:t>
            </a:r>
            <a:r>
              <a:rPr lang="lt-LT" dirty="0" err="1" smtClean="0"/>
              <a:t>butter</a:t>
            </a:r>
            <a:endParaRPr lang="lt-LT" dirty="0" smtClean="0"/>
          </a:p>
          <a:p>
            <a:pPr>
              <a:lnSpc>
                <a:spcPct val="300000"/>
              </a:lnSpc>
              <a:buFont typeface="Wingdings" pitchFamily="2" charset="2"/>
              <a:buChar char="Ø"/>
            </a:pPr>
            <a:r>
              <a:rPr lang="lt-LT" dirty="0"/>
              <a:t>5 </a:t>
            </a:r>
            <a:r>
              <a:rPr lang="lt-LT" dirty="0" err="1" smtClean="0"/>
              <a:t>tbs</a:t>
            </a:r>
            <a:r>
              <a:rPr lang="lt-LT" dirty="0" smtClean="0"/>
              <a:t>. </a:t>
            </a:r>
            <a:r>
              <a:rPr lang="lt-LT" dirty="0" err="1"/>
              <a:t>c</a:t>
            </a:r>
            <a:r>
              <a:rPr lang="lt-LT" dirty="0" err="1" smtClean="0"/>
              <a:t>ocoa</a:t>
            </a:r>
            <a:endParaRPr lang="lt-L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248" y="1318756"/>
            <a:ext cx="1519944" cy="105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281283"/>
            <a:ext cx="1296144" cy="1398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977" y="3766775"/>
            <a:ext cx="1486271" cy="111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070374"/>
            <a:ext cx="1504392" cy="131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470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Making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lt-LT" dirty="0" smtClean="0"/>
              <a:t>C</a:t>
            </a:r>
            <a:r>
              <a:rPr lang="en-US" dirty="0" smtClean="0"/>
              <a:t>rush </a:t>
            </a:r>
            <a:r>
              <a:rPr lang="en-US" dirty="0"/>
              <a:t>cookies in a </a:t>
            </a:r>
            <a:r>
              <a:rPr lang="en-US" dirty="0" smtClean="0"/>
              <a:t>bowl in small pieces. </a:t>
            </a:r>
          </a:p>
          <a:p>
            <a:r>
              <a:rPr lang="en-US" dirty="0"/>
              <a:t>M</a:t>
            </a:r>
            <a:r>
              <a:rPr lang="en-US" dirty="0" smtClean="0"/>
              <a:t>elt </a:t>
            </a:r>
            <a:r>
              <a:rPr lang="en-US" dirty="0"/>
              <a:t>butter over low </a:t>
            </a:r>
            <a:r>
              <a:rPr lang="en-US" dirty="0" smtClean="0"/>
              <a:t>heat</a:t>
            </a:r>
            <a:r>
              <a:rPr lang="en-US" dirty="0"/>
              <a:t> </a:t>
            </a:r>
            <a:r>
              <a:rPr lang="en-US" dirty="0" smtClean="0"/>
              <a:t>in the </a:t>
            </a:r>
            <a:r>
              <a:rPr lang="en-US" dirty="0"/>
              <a:t>melted butter add condensed milk, add </a:t>
            </a:r>
            <a:r>
              <a:rPr lang="en-US" dirty="0" smtClean="0"/>
              <a:t>cocoa. </a:t>
            </a:r>
          </a:p>
          <a:p>
            <a:r>
              <a:rPr lang="lt-LT" dirty="0" smtClean="0"/>
              <a:t>P</a:t>
            </a:r>
            <a:r>
              <a:rPr lang="en-US" dirty="0" smtClean="0"/>
              <a:t>our </a:t>
            </a:r>
            <a:r>
              <a:rPr lang="en-US" dirty="0"/>
              <a:t>the mass </a:t>
            </a:r>
            <a:r>
              <a:rPr lang="en-US" dirty="0" smtClean="0"/>
              <a:t>into </a:t>
            </a:r>
            <a:r>
              <a:rPr lang="en-US" dirty="0"/>
              <a:t>the biscuits and mix everything well</a:t>
            </a:r>
            <a:r>
              <a:rPr lang="en-US" dirty="0" smtClean="0"/>
              <a:t>.</a:t>
            </a:r>
            <a:endParaRPr lang="lt-LT" dirty="0" smtClean="0"/>
          </a:p>
          <a:p>
            <a:r>
              <a:rPr lang="lt-LT" dirty="0" smtClean="0"/>
              <a:t>P</a:t>
            </a:r>
            <a:r>
              <a:rPr lang="en-US" dirty="0" smtClean="0"/>
              <a:t>lace </a:t>
            </a:r>
            <a:r>
              <a:rPr lang="en-US" dirty="0"/>
              <a:t>the </a:t>
            </a:r>
            <a:r>
              <a:rPr lang="en-US" dirty="0" smtClean="0"/>
              <a:t>dough </a:t>
            </a:r>
            <a:r>
              <a:rPr lang="en-US" dirty="0"/>
              <a:t>on </a:t>
            </a:r>
            <a:r>
              <a:rPr lang="en-US" dirty="0" smtClean="0"/>
              <a:t>baking </a:t>
            </a:r>
            <a:r>
              <a:rPr lang="en-US" dirty="0"/>
              <a:t>paper, shape it to the desired </a:t>
            </a:r>
            <a:r>
              <a:rPr lang="en-US" dirty="0" smtClean="0"/>
              <a:t>shape</a:t>
            </a:r>
            <a:r>
              <a:rPr lang="lt-LT" dirty="0" smtClean="0"/>
              <a:t>,</a:t>
            </a:r>
            <a:r>
              <a:rPr lang="en-US" dirty="0"/>
              <a:t> keep at room temperature and then put in the refrigerator to cool </a:t>
            </a:r>
            <a:r>
              <a:rPr lang="en-US" dirty="0" smtClean="0"/>
              <a:t>overnight</a:t>
            </a:r>
            <a:r>
              <a:rPr lang="lt-LT" dirty="0" smtClean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849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        </a:t>
            </a:r>
            <a:r>
              <a:rPr lang="en-US" sz="4400" dirty="0" smtClean="0">
                <a:latin typeface="Algerian" pitchFamily="82" charset="0"/>
              </a:rPr>
              <a:t>Enjoy your meal</a:t>
            </a:r>
          </a:p>
          <a:p>
            <a:pPr marL="0" indent="0" algn="ctr">
              <a:buNone/>
            </a:pPr>
            <a:endParaRPr lang="lt-LT" sz="4400" dirty="0">
              <a:latin typeface="Algerian" pitchFamily="82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589471"/>
            <a:ext cx="4392488" cy="341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183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100</Words>
  <Application>Microsoft Office PowerPoint</Application>
  <PresentationFormat>Demonstracija ekrane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5" baseType="lpstr">
      <vt:lpstr>Office tema</vt:lpstr>
      <vt:lpstr>PIE “LAZY”</vt:lpstr>
      <vt:lpstr>Ingredients</vt:lpstr>
      <vt:lpstr>Making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Lazy</dc:title>
  <dc:creator>Vartotojas</dc:creator>
  <cp:lastModifiedBy>Vartotojas</cp:lastModifiedBy>
  <cp:revision>5</cp:revision>
  <dcterms:created xsi:type="dcterms:W3CDTF">2020-01-27T11:06:37Z</dcterms:created>
  <dcterms:modified xsi:type="dcterms:W3CDTF">2020-01-27T12:00:27Z</dcterms:modified>
</cp:coreProperties>
</file>